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4"/>
  </p:sldMasterIdLst>
  <p:sldIdLst>
    <p:sldId id="258" r:id="rId5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6" d="100"/>
          <a:sy n="26" d="100"/>
        </p:scale>
        <p:origin x="3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何裕家" userId="db22ace4-e2a7-4c51-8348-0f97c68181d4" providerId="ADAL" clId="{D82E6EBB-2373-4BC4-9223-5483A9D2ABD3}"/>
    <pc:docChg chg="modSld">
      <pc:chgData name=" 何裕家" userId="db22ace4-e2a7-4c51-8348-0f97c68181d4" providerId="ADAL" clId="{D82E6EBB-2373-4BC4-9223-5483A9D2ABD3}" dt="2025-10-08T06:55:46.104" v="4" actId="20577"/>
      <pc:docMkLst>
        <pc:docMk/>
      </pc:docMkLst>
      <pc:sldChg chg="modSp">
        <pc:chgData name=" 何裕家" userId="db22ace4-e2a7-4c51-8348-0f97c68181d4" providerId="ADAL" clId="{D82E6EBB-2373-4BC4-9223-5483A9D2ABD3}" dt="2025-10-08T06:55:46.104" v="4" actId="20577"/>
        <pc:sldMkLst>
          <pc:docMk/>
          <pc:sldMk cId="1220244594" sldId="258"/>
        </pc:sldMkLst>
        <pc:spChg chg="mod">
          <ac:chgData name=" 何裕家" userId="db22ace4-e2a7-4c51-8348-0f97c68181d4" providerId="ADAL" clId="{D82E6EBB-2373-4BC4-9223-5483A9D2ABD3}" dt="2025-10-08T06:55:46.104" v="4" actId="20577"/>
          <ac:spMkLst>
            <pc:docMk/>
            <pc:sldMk cId="1220244594" sldId="258"/>
            <ac:spMk id="1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82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33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07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105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64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95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77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31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95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16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07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9168A-FF67-48AA-8F6A-9C4C656ACE81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82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398238" y="12876523"/>
            <a:ext cx="17320327" cy="146693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16" name="文本框 15"/>
          <p:cNvSpPr txBox="1"/>
          <p:nvPr/>
        </p:nvSpPr>
        <p:spPr>
          <a:xfrm>
            <a:off x="655504" y="385769"/>
            <a:ext cx="159941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sym typeface="+mn-ea"/>
              </a:rPr>
              <a:t>114</a:t>
            </a:r>
            <a:r>
              <a:rPr lang="zh-TW" altLang="en-US" sz="10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sym typeface="+mn-ea"/>
              </a:rPr>
              <a:t>學年明志科大工智學程</a:t>
            </a:r>
            <a:endParaRPr lang="zh-CN" altLang="en-US" sz="10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/>
            <a:r>
              <a:rPr lang="zh-TW" altLang="en-US" sz="10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工讀實務實習成果競賽</a:t>
            </a:r>
            <a:endParaRPr lang="zh-CN" altLang="en-US" sz="10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8" name="流程图: 可选过程 17"/>
          <p:cNvSpPr/>
          <p:nvPr/>
        </p:nvSpPr>
        <p:spPr>
          <a:xfrm>
            <a:off x="657414" y="4411312"/>
            <a:ext cx="2503821" cy="25420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19" name="流程图: 可选过程 18"/>
          <p:cNvSpPr/>
          <p:nvPr/>
        </p:nvSpPr>
        <p:spPr>
          <a:xfrm>
            <a:off x="3423087" y="4411312"/>
            <a:ext cx="17318415" cy="25420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20" name="流程图: 可选过程 19"/>
          <p:cNvSpPr/>
          <p:nvPr/>
        </p:nvSpPr>
        <p:spPr>
          <a:xfrm>
            <a:off x="655504" y="7209476"/>
            <a:ext cx="2505733" cy="542048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21" name="流程图: 可选过程 20"/>
          <p:cNvSpPr/>
          <p:nvPr/>
        </p:nvSpPr>
        <p:spPr>
          <a:xfrm>
            <a:off x="3419264" y="7207566"/>
            <a:ext cx="17322238" cy="542239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22" name="流程图: 可选过程 21"/>
          <p:cNvSpPr/>
          <p:nvPr/>
        </p:nvSpPr>
        <p:spPr>
          <a:xfrm>
            <a:off x="655504" y="12874610"/>
            <a:ext cx="2505733" cy="1467124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27" name="流程图: 可选过程 26"/>
          <p:cNvSpPr/>
          <p:nvPr/>
        </p:nvSpPr>
        <p:spPr>
          <a:xfrm>
            <a:off x="2438399" y="27945320"/>
            <a:ext cx="18249901" cy="220183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307" name="文字方塊 2"/>
          <p:cNvSpPr txBox="1">
            <a:spLocks noChangeArrowheads="1"/>
          </p:cNvSpPr>
          <p:nvPr/>
        </p:nvSpPr>
        <p:spPr bwMode="auto">
          <a:xfrm>
            <a:off x="1005274" y="4765864"/>
            <a:ext cx="1806192" cy="17721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spAutoFit/>
          </a:bodyPr>
          <a:lstStyle/>
          <a:p>
            <a:pPr>
              <a:lnSpc>
                <a:spcPts val="6020"/>
              </a:lnSpc>
            </a:pPr>
            <a:r>
              <a:rPr lang="en-US" altLang="zh-CN" sz="4800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專業</a:t>
            </a:r>
            <a:endParaRPr lang="en-US" altLang="zh-CN" sz="4800" kern="100" dirty="0">
              <a:latin typeface="DFKai-SB" panose="03000509000000000000" charset="-120"/>
              <a:ea typeface="DFKai-SB" panose="03000509000000000000" charset="-120"/>
              <a:cs typeface="Cordia New"/>
              <a:sym typeface="Times New Roman" panose="02020603050405020304"/>
            </a:endParaRPr>
          </a:p>
          <a:p>
            <a:pPr>
              <a:lnSpc>
                <a:spcPts val="6020"/>
              </a:lnSpc>
            </a:pPr>
            <a:r>
              <a:rPr lang="en-US" altLang="zh-CN" sz="4800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主題</a:t>
            </a:r>
            <a:endParaRPr lang="en-US" altLang="zh-CN" sz="4800" kern="100" dirty="0">
              <a:latin typeface="DFKai-SB" panose="03000509000000000000" charset="-120"/>
              <a:ea typeface="DFKai-SB" panose="03000509000000000000" charset="-120"/>
              <a:cs typeface="Cordia New"/>
              <a:sym typeface="Times New Roman" panose="02020603050405020304"/>
            </a:endParaRPr>
          </a:p>
        </p:txBody>
      </p:sp>
      <p:sp>
        <p:nvSpPr>
          <p:cNvPr id="33" name="文字方塊 2"/>
          <p:cNvSpPr txBox="1">
            <a:spLocks noChangeArrowheads="1"/>
          </p:cNvSpPr>
          <p:nvPr/>
        </p:nvSpPr>
        <p:spPr bwMode="auto">
          <a:xfrm>
            <a:off x="3570258" y="4768728"/>
            <a:ext cx="16687682" cy="18310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altLang="zh-CN" sz="4816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（</a:t>
            </a:r>
            <a:r>
              <a:rPr lang="en-US" altLang="zh-CN" sz="4816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專業主題名稱</a:t>
            </a:r>
            <a:r>
              <a:rPr lang="en-US" altLang="zh-CN" sz="4816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）</a:t>
            </a:r>
          </a:p>
        </p:txBody>
      </p:sp>
      <p:sp>
        <p:nvSpPr>
          <p:cNvPr id="34" name="文字方塊 2"/>
          <p:cNvSpPr txBox="1">
            <a:spLocks noChangeArrowheads="1"/>
          </p:cNvSpPr>
          <p:nvPr/>
        </p:nvSpPr>
        <p:spPr bwMode="auto">
          <a:xfrm>
            <a:off x="1007186" y="7591738"/>
            <a:ext cx="1806192" cy="46559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 algn="ctr">
              <a:lnSpc>
                <a:spcPts val="6020"/>
              </a:lnSpc>
            </a:pPr>
            <a:r>
              <a:rPr lang="en-US" altLang="zh-CN" sz="4816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5400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內</a:t>
            </a:r>
          </a:p>
          <a:p>
            <a:pPr algn="ctr">
              <a:lnSpc>
                <a:spcPts val="6020"/>
              </a:lnSpc>
            </a:pPr>
            <a:r>
              <a:rPr lang="en-US" altLang="zh-CN" sz="5400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容</a:t>
            </a:r>
          </a:p>
          <a:p>
            <a:pPr algn="ctr">
              <a:lnSpc>
                <a:spcPts val="6020"/>
              </a:lnSpc>
            </a:pPr>
            <a:r>
              <a:rPr lang="en-US" altLang="zh-CN" sz="5400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摘</a:t>
            </a:r>
          </a:p>
          <a:p>
            <a:pPr algn="ctr">
              <a:lnSpc>
                <a:spcPts val="6020"/>
              </a:lnSpc>
            </a:pPr>
            <a:r>
              <a:rPr lang="en-US" altLang="zh-CN" sz="5400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要</a:t>
            </a:r>
          </a:p>
        </p:txBody>
      </p:sp>
      <p:sp>
        <p:nvSpPr>
          <p:cNvPr id="35" name="文字方塊 2"/>
          <p:cNvSpPr txBox="1">
            <a:spLocks noChangeArrowheads="1"/>
          </p:cNvSpPr>
          <p:nvPr/>
        </p:nvSpPr>
        <p:spPr bwMode="auto">
          <a:xfrm>
            <a:off x="3512919" y="7362383"/>
            <a:ext cx="16972468" cy="54204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>
              <a:lnSpc>
                <a:spcPts val="6020"/>
              </a:lnSpc>
            </a:pPr>
            <a:r>
              <a:rPr lang="en-US" altLang="zh-CN" sz="3010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（</a:t>
            </a:r>
            <a:r>
              <a:rPr lang="en-US" altLang="zh-CN" sz="3010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內容摘要</a:t>
            </a:r>
            <a:r>
              <a:rPr lang="en-US" altLang="zh-CN" sz="3010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）</a:t>
            </a:r>
          </a:p>
        </p:txBody>
      </p:sp>
      <p:sp>
        <p:nvSpPr>
          <p:cNvPr id="36" name="文字方塊 2"/>
          <p:cNvSpPr txBox="1">
            <a:spLocks noChangeArrowheads="1"/>
          </p:cNvSpPr>
          <p:nvPr/>
        </p:nvSpPr>
        <p:spPr bwMode="auto">
          <a:xfrm>
            <a:off x="1005274" y="13219223"/>
            <a:ext cx="1806192" cy="136997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 algn="ctr">
              <a:lnSpc>
                <a:spcPts val="6020"/>
              </a:lnSpc>
            </a:pPr>
            <a:r>
              <a:rPr lang="en-US" altLang="zh-CN" sz="4816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5400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實</a:t>
            </a:r>
          </a:p>
          <a:p>
            <a:pPr algn="ctr">
              <a:lnSpc>
                <a:spcPts val="6020"/>
              </a:lnSpc>
            </a:pPr>
            <a:r>
              <a:rPr lang="en-US" altLang="zh-CN" sz="5400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5400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習</a:t>
            </a:r>
          </a:p>
          <a:p>
            <a:pPr algn="ctr">
              <a:lnSpc>
                <a:spcPts val="6020"/>
              </a:lnSpc>
            </a:pPr>
            <a:r>
              <a:rPr lang="en-US" altLang="zh-CN" sz="5400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5400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成</a:t>
            </a:r>
          </a:p>
          <a:p>
            <a:pPr algn="ctr">
              <a:lnSpc>
                <a:spcPts val="6020"/>
              </a:lnSpc>
            </a:pPr>
            <a:r>
              <a:rPr lang="en-US" altLang="zh-CN" sz="5400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5400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果</a:t>
            </a:r>
          </a:p>
        </p:txBody>
      </p:sp>
      <p:sp>
        <p:nvSpPr>
          <p:cNvPr id="37" name="文字方塊 2"/>
          <p:cNvSpPr txBox="1">
            <a:spLocks noChangeArrowheads="1"/>
          </p:cNvSpPr>
          <p:nvPr/>
        </p:nvSpPr>
        <p:spPr bwMode="auto">
          <a:xfrm>
            <a:off x="3597015" y="13029428"/>
            <a:ext cx="16972468" cy="147821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>
              <a:lnSpc>
                <a:spcPts val="6020"/>
              </a:lnSpc>
            </a:pPr>
            <a:r>
              <a:rPr lang="en-US" altLang="zh-CN" sz="3010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（實習成果）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C1F59C4-9C36-4CA2-A34F-C4D47FB86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8066" y="1010872"/>
            <a:ext cx="5475559" cy="3323987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AA9551D5-ACB9-47C8-83D8-B51A97415886}"/>
              </a:ext>
            </a:extLst>
          </p:cNvPr>
          <p:cNvSpPr txBox="1"/>
          <p:nvPr/>
        </p:nvSpPr>
        <p:spPr>
          <a:xfrm>
            <a:off x="2811466" y="28135118"/>
            <a:ext cx="17930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實習廠商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指導主管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實習單位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實習期間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指導老師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2D184E1-180E-4FD0-80DE-024F561F0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12" y="27545856"/>
            <a:ext cx="2812077" cy="28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007C92D3DF484C41A06CEEDCCB118506" ma:contentTypeVersion="9" ma:contentTypeDescription="建立新的文件。" ma:contentTypeScope="" ma:versionID="05bbedf8607337e40994c689e2511113">
  <xsd:schema xmlns:xsd="http://www.w3.org/2001/XMLSchema" xmlns:xs="http://www.w3.org/2001/XMLSchema" xmlns:p="http://schemas.microsoft.com/office/2006/metadata/properties" xmlns:ns3="1e7d64fe-7fa4-4835-bc91-4338451ad7b0" targetNamespace="http://schemas.microsoft.com/office/2006/metadata/properties" ma:root="true" ma:fieldsID="d277498292b15137bda60021c4ef1a9e" ns3:_="">
    <xsd:import namespace="1e7d64fe-7fa4-4835-bc91-4338451ad7b0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7d64fe-7fa4-4835-bc91-4338451ad7b0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7d64fe-7fa4-4835-bc91-4338451ad7b0" xsi:nil="true"/>
  </documentManagement>
</p:properties>
</file>

<file path=customXml/itemProps1.xml><?xml version="1.0" encoding="utf-8"?>
<ds:datastoreItem xmlns:ds="http://schemas.openxmlformats.org/officeDocument/2006/customXml" ds:itemID="{C7CC4807-5185-45FB-802E-AA3E0BA8D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7d64fe-7fa4-4835-bc91-4338451ad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C322B9-3548-4619-8484-DCEBFFA9B7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E18C2A-9875-41B2-AC04-BA98F765742F}">
  <ds:schemaRefs>
    <ds:schemaRef ds:uri="http://schemas.microsoft.com/office/infopath/2007/PartnerControls"/>
    <ds:schemaRef ds:uri="http://schemas.openxmlformats.org/package/2006/metadata/core-properties"/>
    <ds:schemaRef ds:uri="1e7d64fe-7fa4-4835-bc91-4338451ad7b0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444</TotalTime>
  <Words>61</Words>
  <Application>Microsoft Office PowerPoint</Application>
  <PresentationFormat>自訂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2" baseType="lpstr">
      <vt:lpstr>等线</vt:lpstr>
      <vt:lpstr>等线</vt:lpstr>
      <vt:lpstr>新細明體</vt:lpstr>
      <vt:lpstr>標楷體</vt:lpstr>
      <vt:lpstr>標楷體</vt:lpstr>
      <vt:lpstr>Arial</vt:lpstr>
      <vt:lpstr>Calibri</vt:lpstr>
      <vt:lpstr>Calibri Light</vt:lpstr>
      <vt:lpstr>Cordia New</vt:lpstr>
      <vt:lpstr>Times New Roman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余宇涵</dc:creator>
  <cp:lastModifiedBy> 何裕家</cp:lastModifiedBy>
  <cp:revision>23</cp:revision>
  <dcterms:created xsi:type="dcterms:W3CDTF">2023-03-02T05:03:33Z</dcterms:created>
  <dcterms:modified xsi:type="dcterms:W3CDTF">2025-10-08T06:55:50Z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0x010100007C92D3DF484C41A06CEEDCCB118506</vt:lpwstr>
  </property>
</Properties>
</file>