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1383625" cy="302752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h45CMWbNOvJIZrYu4msniOXwBT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5" d="100"/>
          <a:sy n="25" d="100"/>
        </p:scale>
        <p:origin x="311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>
  <p:cSld name="标题幻灯片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31"/>
              <a:buFont typeface="Calibri"/>
              <a:buNone/>
              <a:defRPr sz="1403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/>
            </a:lvl1pPr>
            <a:lvl2pPr lvl="1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/>
            </a:lvl2pPr>
            <a:lvl3pPr lvl="2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/>
            </a:lvl3pPr>
            <a:lvl4pPr lvl="3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4pPr>
            <a:lvl5pPr lvl="4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5pPr>
            <a:lvl6pPr lvl="5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6pPr>
            <a:lvl7pPr lvl="6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7pPr>
            <a:lvl8pPr lvl="7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8pPr>
            <a:lvl9pPr lvl="8" algn="ctr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31"/>
              <a:buFont typeface="Calibri"/>
              <a:buNone/>
              <a:defRPr sz="1403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4677"/>
              <a:buNone/>
              <a:defRPr sz="4677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4209"/>
              <a:buNone/>
              <a:defRPr sz="420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rgbClr val="888888"/>
              </a:buClr>
              <a:buSzPts val="3742"/>
              <a:buNone/>
              <a:defRPr sz="374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9088041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10825460" y="8059374"/>
            <a:ext cx="9088041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 b="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 b="1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 b="1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2"/>
          </p:nvPr>
        </p:nvSpPr>
        <p:spPr>
          <a:xfrm>
            <a:off x="1472912" y="11058863"/>
            <a:ext cx="9046274" cy="1626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3"/>
          </p:nvPr>
        </p:nvSpPr>
        <p:spPr>
          <a:xfrm>
            <a:off x="10825461" y="7421634"/>
            <a:ext cx="9090826" cy="3637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5612"/>
              <a:buNone/>
              <a:defRPr sz="5612" b="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None/>
              <a:defRPr sz="4677" b="1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None/>
              <a:defRPr sz="4209" b="1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 b="1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4"/>
          </p:nvPr>
        </p:nvSpPr>
        <p:spPr>
          <a:xfrm>
            <a:off x="10825461" y="11058863"/>
            <a:ext cx="9090826" cy="16265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內容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83"/>
              <a:buFont typeface="Calibri"/>
              <a:buNone/>
              <a:defRPr sz="74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9090826" y="4359077"/>
            <a:ext cx="10825460" cy="21515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70377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7483"/>
              <a:buChar char="•"/>
              <a:defRPr sz="7483"/>
            </a:lvl1pPr>
            <a:lvl2pPr marL="914400" lvl="1" indent="-644398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6548"/>
              <a:buChar char="•"/>
              <a:defRPr sz="6548"/>
            </a:lvl2pPr>
            <a:lvl3pPr marL="1371600" lvl="2" indent="-584962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5612"/>
              <a:buChar char="•"/>
              <a:defRPr sz="5612"/>
            </a:lvl3pPr>
            <a:lvl4pPr marL="1828800" lvl="3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4pPr>
            <a:lvl5pPr marL="2286000" lvl="4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5pPr>
            <a:lvl6pPr marL="2743200" lvl="5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6pPr>
            <a:lvl7pPr marL="3200400" lvl="6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7pPr>
            <a:lvl8pPr marL="3657600" lvl="7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8pPr>
            <a:lvl9pPr marL="4114800" lvl="8" indent="-525589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Char char="•"/>
              <a:defRPr sz="4677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2"/>
          </p:nvPr>
        </p:nvSpPr>
        <p:spPr>
          <a:xfrm>
            <a:off x="1472909" y="9082564"/>
            <a:ext cx="6896776" cy="1682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None/>
              <a:defRPr sz="3274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輔助字幕的圖片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83"/>
              <a:buFont typeface="Calibri"/>
              <a:buNone/>
              <a:defRPr sz="74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>
            <a:spLocks noGrp="1"/>
          </p:cNvSpPr>
          <p:nvPr>
            <p:ph type="pic" idx="2"/>
          </p:nvPr>
        </p:nvSpPr>
        <p:spPr>
          <a:xfrm>
            <a:off x="9090826" y="4359077"/>
            <a:ext cx="10825460" cy="21515024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1472909" y="9082564"/>
            <a:ext cx="6896776" cy="1682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3742"/>
              <a:buNone/>
              <a:defRPr sz="3741"/>
            </a:lvl1pPr>
            <a:lvl2pPr marL="914400" lvl="1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3274"/>
              <a:buNone/>
              <a:defRPr sz="3274"/>
            </a:lvl2pPr>
            <a:lvl3pPr marL="1371600" lvl="2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806"/>
              <a:buNone/>
              <a:defRPr sz="2806"/>
            </a:lvl3pPr>
            <a:lvl4pPr marL="1828800" lvl="3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4pPr>
            <a:lvl5pPr marL="2286000" lvl="4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5pPr>
            <a:lvl6pPr marL="2743200" lvl="5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6pPr>
            <a:lvl7pPr marL="3200400" lvl="6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7pPr>
            <a:lvl8pPr marL="3657600" lvl="7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8pPr>
            <a:lvl9pPr marL="4114800" lvl="8" indent="-2286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2339"/>
              <a:buNone/>
              <a:defRPr sz="2339"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 rot="5400000">
            <a:off x="1087140" y="8442358"/>
            <a:ext cx="19209345" cy="18443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 rot="5400000">
            <a:off x="4779658" y="12134875"/>
            <a:ext cx="25656844" cy="4610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body" idx="1"/>
          </p:nvPr>
        </p:nvSpPr>
        <p:spPr>
          <a:xfrm rot="5400000">
            <a:off x="-4575678" y="7657679"/>
            <a:ext cx="25656844" cy="13565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 amt="80000"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89"/>
              <a:buFont typeface="Calibri"/>
              <a:buNone/>
              <a:defRPr sz="1028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644398" algn="l" rtl="0">
              <a:lnSpc>
                <a:spcPct val="90000"/>
              </a:lnSpc>
              <a:spcBef>
                <a:spcPts val="2339"/>
              </a:spcBef>
              <a:spcAft>
                <a:spcPts val="0"/>
              </a:spcAft>
              <a:buClr>
                <a:schemeClr val="dk1"/>
              </a:buClr>
              <a:buSzPts val="6548"/>
              <a:buFont typeface="Arial"/>
              <a:buChar char="•"/>
              <a:defRPr sz="654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84962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5612"/>
              <a:buFont typeface="Arial"/>
              <a:buChar char="•"/>
              <a:defRPr sz="5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25589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677"/>
              <a:buFont typeface="Arial"/>
              <a:buChar char="•"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95871" algn="l" rtl="0">
              <a:lnSpc>
                <a:spcPct val="90000"/>
              </a:lnSpc>
              <a:spcBef>
                <a:spcPts val="1169"/>
              </a:spcBef>
              <a:spcAft>
                <a:spcPts val="0"/>
              </a:spcAft>
              <a:buClr>
                <a:schemeClr val="dk1"/>
              </a:buClr>
              <a:buSzPts val="4209"/>
              <a:buFont typeface="Arial"/>
              <a:buChar char="•"/>
              <a:defRPr sz="4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8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0000"/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2737240" y="12903014"/>
            <a:ext cx="18187709" cy="1466933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229775" y="687861"/>
            <a:ext cx="15994197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r>
              <a:rPr lang="en-US" altLang="zh-TW" sz="10500" b="1" dirty="0">
                <a:solidFill>
                  <a:schemeClr val="lt1"/>
                </a:solidFill>
              </a:rPr>
              <a:t>5</a:t>
            </a:r>
            <a:r>
              <a:rPr lang="en-US" sz="10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學年明志科大工智學程</a:t>
            </a:r>
            <a:endParaRPr sz="105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0" b="1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工讀實務實習成果競賽</a:t>
            </a:r>
            <a:endParaRPr sz="105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72763" y="4388923"/>
            <a:ext cx="1978355" cy="2542048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2673680" y="4413223"/>
            <a:ext cx="18313461" cy="2542048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10961" y="7201221"/>
            <a:ext cx="1940157" cy="5358189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664480" y="7256862"/>
            <a:ext cx="18322661" cy="5422398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49160" y="12874610"/>
            <a:ext cx="1940157" cy="14671246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692966" y="27846817"/>
            <a:ext cx="18231983" cy="2201834"/>
          </a:xfrm>
          <a:prstGeom prst="flowChartAlternateProcess">
            <a:avLst/>
          </a:prstGeom>
          <a:solidFill>
            <a:schemeClr val="l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18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16142" y="4610977"/>
            <a:ext cx="1806192" cy="177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5225" tIns="137600" rIns="275225" bIns="137600" anchor="t" anchorCtr="0">
            <a:spAutoFit/>
          </a:bodyPr>
          <a:lstStyle/>
          <a:p>
            <a:pPr marL="0" marR="0" lvl="0" indent="0" algn="l" rtl="0">
              <a:lnSpc>
                <a:spcPct val="12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專業</a:t>
            </a:r>
            <a:endParaRPr sz="4800" b="0" i="0" u="none" strike="noStrike" cap="none" dirty="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主題</a:t>
            </a:r>
            <a:endParaRPr sz="4800" b="0" i="0" u="none" strike="noStrike" cap="none" dirty="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357668" y="4768728"/>
            <a:ext cx="17900272" cy="1831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5225" tIns="137600" rIns="275225" bIns="1376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16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sz="4816" b="0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專業主題名稱</a:t>
            </a:r>
            <a:r>
              <a:rPr lang="en-US" sz="4816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dirty="0"/>
          </a:p>
        </p:txBody>
      </p:sp>
      <p:sp>
        <p:nvSpPr>
          <p:cNvPr id="95" name="Google Shape;95;p1"/>
          <p:cNvSpPr txBox="1"/>
          <p:nvPr/>
        </p:nvSpPr>
        <p:spPr>
          <a:xfrm>
            <a:off x="377944" y="7453860"/>
            <a:ext cx="1806192" cy="465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5225" tIns="137600" rIns="275225" bIns="1376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TW" altLang="en-US"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內</a:t>
            </a:r>
            <a:endParaRPr lang="zh-TW" altLang="en-US"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容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摘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要</a:t>
            </a:r>
            <a:endParaRPr dirty="0"/>
          </a:p>
        </p:txBody>
      </p:sp>
      <p:sp>
        <p:nvSpPr>
          <p:cNvPr id="96" name="Google Shape;96;p1"/>
          <p:cNvSpPr txBox="1"/>
          <p:nvPr/>
        </p:nvSpPr>
        <p:spPr>
          <a:xfrm>
            <a:off x="2500863" y="7305926"/>
            <a:ext cx="17172033" cy="5420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5225" tIns="137600" rIns="275225" bIns="1376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sz="3010" b="0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內容摘要</a:t>
            </a:r>
            <a:r>
              <a:rPr lang="en-US" sz="301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dirty="0"/>
          </a:p>
        </p:txBody>
      </p:sp>
      <p:sp>
        <p:nvSpPr>
          <p:cNvPr id="97" name="Google Shape;97;p1"/>
          <p:cNvSpPr txBox="1"/>
          <p:nvPr/>
        </p:nvSpPr>
        <p:spPr>
          <a:xfrm>
            <a:off x="458676" y="11653188"/>
            <a:ext cx="1806192" cy="13699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5225" tIns="137600" rIns="275225" bIns="1376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16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</a:t>
            </a:r>
            <a:endParaRPr dirty="0"/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16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</a:t>
            </a:r>
            <a:endParaRPr dirty="0"/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16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</a:t>
            </a:r>
            <a:endParaRPr dirty="0"/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16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 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實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習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成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 </a:t>
            </a:r>
            <a:endParaRPr dirty="0"/>
          </a:p>
          <a:p>
            <a:pPr marL="0" marR="0" lvl="0" indent="0" algn="ctr" rtl="0">
              <a:lnSpc>
                <a:spcPct val="1114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果</a:t>
            </a:r>
            <a:endParaRPr dirty="0"/>
          </a:p>
        </p:txBody>
      </p:sp>
      <p:sp>
        <p:nvSpPr>
          <p:cNvPr id="98" name="Google Shape;98;p1"/>
          <p:cNvSpPr txBox="1"/>
          <p:nvPr/>
        </p:nvSpPr>
        <p:spPr>
          <a:xfrm>
            <a:off x="2840680" y="13095742"/>
            <a:ext cx="16543008" cy="1478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5225" tIns="137600" rIns="275225" bIns="1376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1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sz="3010" b="0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實習成果</a:t>
            </a:r>
            <a:r>
              <a:rPr lang="en-US" sz="3010" b="0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dirty="0"/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08066" y="1010872"/>
            <a:ext cx="5475559" cy="3323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3505029" y="28070571"/>
            <a:ext cx="1793003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姓名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:                    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實習廠商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:                 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指導主管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實習單位</a:t>
            </a:r>
            <a:r>
              <a:rPr lang="en-US" sz="3600" b="1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:                 </a:t>
            </a:r>
            <a:r>
              <a:rPr lang="en-US" sz="3600" b="1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實習期間</a:t>
            </a:r>
            <a:r>
              <a:rPr lang="en-US" sz="3600" b="1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:                  </a:t>
            </a:r>
            <a:r>
              <a:rPr lang="en-US" sz="3600" b="1" dirty="0" err="1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指導老師</a:t>
            </a:r>
            <a:r>
              <a:rPr lang="en-US" sz="3600" b="1" dirty="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:</a:t>
            </a:r>
            <a:endParaRPr dirty="0"/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19112" y="27545856"/>
            <a:ext cx="2812077" cy="28037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42</Words>
  <Application>Microsoft Office PowerPoint</Application>
  <PresentationFormat>自訂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5" baseType="lpstr">
      <vt:lpstr>DFKai-SB</vt:lpstr>
      <vt:lpstr>Arial</vt:lpstr>
      <vt:lpstr>Calibri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余宇涵</dc:creator>
  <cp:lastModifiedBy>彭思璇(Peng, Si-Xuan)</cp:lastModifiedBy>
  <cp:revision>12</cp:revision>
  <dcterms:created xsi:type="dcterms:W3CDTF">2023-03-02T05:03:33Z</dcterms:created>
  <dcterms:modified xsi:type="dcterms:W3CDTF">2026-09-29T07:54:32Z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0x010100007C92D3DF484C41A06CEEDCCB118506</vt:lpwstr>
  </property>
</Properties>
</file>